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2251-7E8A-4215-932F-B3D271CF9CE3}" type="datetimeFigureOut">
              <a:rPr lang="en-US" smtClean="0"/>
              <a:t>9/13/2011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3BF59-EE96-421B-8AAF-D8F702FB4D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2251-7E8A-4215-932F-B3D271CF9CE3}" type="datetimeFigureOut">
              <a:rPr lang="en-US" smtClean="0"/>
              <a:t>9/13/2011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3BF59-EE96-421B-8AAF-D8F702FB4D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2251-7E8A-4215-932F-B3D271CF9CE3}" type="datetimeFigureOut">
              <a:rPr lang="en-US" smtClean="0"/>
              <a:t>9/13/2011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3BF59-EE96-421B-8AAF-D8F702FB4D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2251-7E8A-4215-932F-B3D271CF9CE3}" type="datetimeFigureOut">
              <a:rPr lang="en-US" smtClean="0"/>
              <a:t>9/13/2011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3BF59-EE96-421B-8AAF-D8F702FB4D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2251-7E8A-4215-932F-B3D271CF9CE3}" type="datetimeFigureOut">
              <a:rPr lang="en-US" smtClean="0"/>
              <a:t>9/13/2011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3BF59-EE96-421B-8AAF-D8F702FB4D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2251-7E8A-4215-932F-B3D271CF9CE3}" type="datetimeFigureOut">
              <a:rPr lang="en-US" smtClean="0"/>
              <a:t>9/13/2011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3BF59-EE96-421B-8AAF-D8F702FB4D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2251-7E8A-4215-932F-B3D271CF9CE3}" type="datetimeFigureOut">
              <a:rPr lang="en-US" smtClean="0"/>
              <a:t>9/13/2011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3BF59-EE96-421B-8AAF-D8F702FB4D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2251-7E8A-4215-932F-B3D271CF9CE3}" type="datetimeFigureOut">
              <a:rPr lang="en-US" smtClean="0"/>
              <a:t>9/13/2011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3BF59-EE96-421B-8AAF-D8F702FB4D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2251-7E8A-4215-932F-B3D271CF9CE3}" type="datetimeFigureOut">
              <a:rPr lang="en-US" smtClean="0"/>
              <a:t>9/13/2011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3BF59-EE96-421B-8AAF-D8F702FB4D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2251-7E8A-4215-932F-B3D271CF9CE3}" type="datetimeFigureOut">
              <a:rPr lang="en-US" smtClean="0"/>
              <a:t>9/13/2011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3BF59-EE96-421B-8AAF-D8F702FB4D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E2251-7E8A-4215-932F-B3D271CF9CE3}" type="datetimeFigureOut">
              <a:rPr lang="en-US" smtClean="0"/>
              <a:t>9/13/2011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3BF59-EE96-421B-8AAF-D8F702FB4D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E2251-7E8A-4215-932F-B3D271CF9CE3}" type="datetimeFigureOut">
              <a:rPr lang="en-US" smtClean="0"/>
              <a:t>9/13/2011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3BF59-EE96-421B-8AAF-D8F702FB4DB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basketharvest.com/gift-baskets/image/210200554831926/gift-basket-8411205-ultimate-relaxation-bath-and-body-gift-large/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286000"/>
            <a:ext cx="3238330" cy="2133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268" name="Picture 4" descr="deodorant to minimize hair growth underarms1 Latest Deodorant To Remove Unwanted Hair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759399"/>
            <a:ext cx="2209800" cy="295215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270" name="Picture 6" descr="http://www.manufacturer.com/cimages/product/www.alibaba.com/0310/o/11028063_Make_Scents_Air_Freshener.jpg"/>
          <p:cNvPicPr>
            <a:picLocks noChangeAspect="1" noChangeArrowheads="1"/>
          </p:cNvPicPr>
          <p:nvPr/>
        </p:nvPicPr>
        <p:blipFill>
          <a:blip r:embed="rId4" cstate="print"/>
          <a:srcRect t="21319" b="13681"/>
          <a:stretch>
            <a:fillRect/>
          </a:stretch>
        </p:blipFill>
        <p:spPr bwMode="auto">
          <a:xfrm>
            <a:off x="2634762" y="4648200"/>
            <a:ext cx="6356838" cy="2057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274" name="Picture 10" descr="http://news.discovery.com/human/2010/11/02/cleaning-products-278x2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752600"/>
            <a:ext cx="2209800" cy="178850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278" name="Picture 14" descr="http://www.the-perfumes.com/wp-content/uploads/2011/07/1310389933-70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93437" y="152400"/>
            <a:ext cx="2798163" cy="4267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280" name="Picture 16" descr="http://thepeacefulhousewife.com/wp-content/uploads/2011/08/hand-sanitizer.jpg"/>
          <p:cNvPicPr>
            <a:picLocks noChangeAspect="1" noChangeArrowheads="1"/>
          </p:cNvPicPr>
          <p:nvPr/>
        </p:nvPicPr>
        <p:blipFill>
          <a:blip r:embed="rId7" cstate="print"/>
          <a:srcRect r="8000"/>
          <a:stretch>
            <a:fillRect/>
          </a:stretch>
        </p:blipFill>
        <p:spPr bwMode="auto">
          <a:xfrm>
            <a:off x="4191000" y="152400"/>
            <a:ext cx="1752600" cy="1905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282" name="Picture 18" descr="http://static.howstuffworks.com/gif/dryer-sheet-1.jpg"/>
          <p:cNvPicPr>
            <a:picLocks noChangeAspect="1" noChangeArrowheads="1"/>
          </p:cNvPicPr>
          <p:nvPr/>
        </p:nvPicPr>
        <p:blipFill>
          <a:blip r:embed="rId8" cstate="print"/>
          <a:srcRect r="3333" b="10000"/>
          <a:stretch>
            <a:fillRect/>
          </a:stretch>
        </p:blipFill>
        <p:spPr bwMode="auto">
          <a:xfrm>
            <a:off x="152400" y="152400"/>
            <a:ext cx="2209800" cy="1371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284" name="Picture 20" descr="http://www.niveaformenusa.com/media/1/12198502247730/nfm08400_09_replenishing_post_shave_balm_cream.jpg"/>
          <p:cNvPicPr>
            <a:picLocks noChangeAspect="1" noChangeArrowheads="1"/>
          </p:cNvPicPr>
          <p:nvPr/>
        </p:nvPicPr>
        <p:blipFill>
          <a:blip r:embed="rId9" cstate="print"/>
          <a:srcRect l="34737" r="34370"/>
          <a:stretch>
            <a:fillRect/>
          </a:stretch>
        </p:blipFill>
        <p:spPr bwMode="auto">
          <a:xfrm>
            <a:off x="2643809" y="152400"/>
            <a:ext cx="1242391" cy="1905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student</dc:creator>
  <cp:lastModifiedBy>student</cp:lastModifiedBy>
  <cp:revision>4</cp:revision>
  <dcterms:created xsi:type="dcterms:W3CDTF">2011-09-13T04:51:29Z</dcterms:created>
  <dcterms:modified xsi:type="dcterms:W3CDTF">2011-09-13T05:25:31Z</dcterms:modified>
</cp:coreProperties>
</file>